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2AFE5-7451-4F0A-94A6-E9A47A7F5DB2}" type="datetimeFigureOut">
              <a:rPr lang="en-GB" smtClean="0"/>
              <a:t>30/08/2018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FD984-04CA-436C-B99F-5DCB1D663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38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FD984-04CA-436C-B99F-5DCB1D6631A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177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1680-178C-4D97-99CD-ABBCE9781E9F}" type="datetimeFigureOut">
              <a:rPr lang="en-GB" smtClean="0"/>
              <a:t>30/08/2018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FD10-8A4B-4E03-BC5A-D85FCB262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78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1680-178C-4D97-99CD-ABBCE9781E9F}" type="datetimeFigureOut">
              <a:rPr lang="en-GB" smtClean="0"/>
              <a:t>30/08/2018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FD10-8A4B-4E03-BC5A-D85FCB262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005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1680-178C-4D97-99CD-ABBCE9781E9F}" type="datetimeFigureOut">
              <a:rPr lang="en-GB" smtClean="0"/>
              <a:t>30/08/2018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FD10-8A4B-4E03-BC5A-D85FCB262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34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1680-178C-4D97-99CD-ABBCE9781E9F}" type="datetimeFigureOut">
              <a:rPr lang="en-GB" smtClean="0"/>
              <a:t>30/08/2018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FD10-8A4B-4E03-BC5A-D85FCB262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76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1680-178C-4D97-99CD-ABBCE9781E9F}" type="datetimeFigureOut">
              <a:rPr lang="en-GB" smtClean="0"/>
              <a:t>30/08/2018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FD10-8A4B-4E03-BC5A-D85FCB262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76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1680-178C-4D97-99CD-ABBCE9781E9F}" type="datetimeFigureOut">
              <a:rPr lang="en-GB" smtClean="0"/>
              <a:t>30/08/2018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FD10-8A4B-4E03-BC5A-D85FCB262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15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1680-178C-4D97-99CD-ABBCE9781E9F}" type="datetimeFigureOut">
              <a:rPr lang="en-GB" smtClean="0"/>
              <a:t>30/08/2018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FD10-8A4B-4E03-BC5A-D85FCB262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76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1680-178C-4D97-99CD-ABBCE9781E9F}" type="datetimeFigureOut">
              <a:rPr lang="en-GB" smtClean="0"/>
              <a:t>30/08/2018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FD10-8A4B-4E03-BC5A-D85FCB262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64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1680-178C-4D97-99CD-ABBCE9781E9F}" type="datetimeFigureOut">
              <a:rPr lang="en-GB" smtClean="0"/>
              <a:t>30/08/2018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FD10-8A4B-4E03-BC5A-D85FCB262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296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1680-178C-4D97-99CD-ABBCE9781E9F}" type="datetimeFigureOut">
              <a:rPr lang="en-GB" smtClean="0"/>
              <a:t>30/08/2018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FD10-8A4B-4E03-BC5A-D85FCB262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49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1680-178C-4D97-99CD-ABBCE9781E9F}" type="datetimeFigureOut">
              <a:rPr lang="en-GB" smtClean="0"/>
              <a:t>30/08/2018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FD10-8A4B-4E03-BC5A-D85FCB262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75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11680-178C-4D97-99CD-ABBCE9781E9F}" type="datetimeFigureOut">
              <a:rPr lang="en-GB" smtClean="0"/>
              <a:t>30/08/2018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EFD10-8A4B-4E03-BC5A-D85FCB262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n5msddQl6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664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OUR CHARTER –</a:t>
            </a:r>
            <a:br>
              <a:rPr lang="en-GB" dirty="0" smtClean="0"/>
            </a:br>
            <a:r>
              <a:rPr lang="en-GB" b="1" dirty="0" smtClean="0"/>
              <a:t>ARTICLE 28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1" u="sng" dirty="0" smtClean="0"/>
              <a:t>THE RIGHT TO AN EDUCATION</a:t>
            </a:r>
            <a:endParaRPr lang="en-GB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362200" cy="193357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648" y="4149080"/>
            <a:ext cx="1646555" cy="162623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931" y="5877272"/>
            <a:ext cx="5731510" cy="7016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0648"/>
            <a:ext cx="549592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44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4253793" cy="20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071" y="2188237"/>
            <a:ext cx="2131537" cy="282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51" y="260649"/>
            <a:ext cx="2840439" cy="284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106624"/>
            <a:ext cx="348956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326" y="4456217"/>
            <a:ext cx="4000674" cy="236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29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8940"/>
            <a:ext cx="5112567" cy="678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67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Importance of Education for all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55576" y="3205871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hlinkClick r:id="rId2"/>
              </a:rPr>
              <a:t>https://www.youtube.com/watch?v=Un5msddQl6U</a:t>
            </a:r>
            <a:r>
              <a:rPr lang="en-GB" sz="2800" dirty="0" smtClean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5471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YOU CAN DO…………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GB" b="1" dirty="0" smtClean="0">
                <a:solidFill>
                  <a:srgbClr val="7030A0"/>
                </a:solidFill>
              </a:rPr>
              <a:t>ARRIVE AT CLASS </a:t>
            </a:r>
            <a:r>
              <a:rPr lang="en-GB" b="1" u="sng" dirty="0" smtClean="0">
                <a:solidFill>
                  <a:srgbClr val="7030A0"/>
                </a:solidFill>
              </a:rPr>
              <a:t>ON TIME</a:t>
            </a:r>
          </a:p>
          <a:p>
            <a:pPr algn="ctr"/>
            <a:r>
              <a:rPr lang="en-GB" b="1" dirty="0" smtClean="0">
                <a:solidFill>
                  <a:schemeClr val="accent5"/>
                </a:solidFill>
              </a:rPr>
              <a:t>FOLLOW INSTRUCTIONS</a:t>
            </a:r>
          </a:p>
          <a:p>
            <a:pPr algn="ctr"/>
            <a:r>
              <a:rPr lang="en-GB" b="1" dirty="0" smtClean="0">
                <a:solidFill>
                  <a:srgbClr val="92D050"/>
                </a:solidFill>
              </a:rPr>
              <a:t>SUPPORT YOUR CLASS MATES</a:t>
            </a:r>
          </a:p>
          <a:p>
            <a:pPr algn="ctr"/>
            <a:r>
              <a:rPr lang="en-GB" b="1" dirty="0" smtClean="0">
                <a:solidFill>
                  <a:schemeClr val="accent2"/>
                </a:solidFill>
              </a:rPr>
              <a:t>COMPLETE CLASS WORK</a:t>
            </a:r>
            <a:endParaRPr lang="en-GB" b="1" dirty="0" smtClean="0">
              <a:solidFill>
                <a:schemeClr val="accent2"/>
              </a:solidFill>
            </a:endParaRPr>
          </a:p>
          <a:p>
            <a:pPr algn="ctr"/>
            <a:r>
              <a:rPr lang="en-GB" b="1" dirty="0" smtClean="0">
                <a:solidFill>
                  <a:srgbClr val="002060"/>
                </a:solidFill>
              </a:rPr>
              <a:t>DO HOMEWORK ON TIME</a:t>
            </a:r>
          </a:p>
          <a:p>
            <a:pPr algn="ctr"/>
            <a:r>
              <a:rPr lang="en-GB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ASK QUESTIONS</a:t>
            </a:r>
          </a:p>
          <a:p>
            <a:pPr algn="ctr"/>
            <a:r>
              <a:rPr lang="en-GB" b="1" dirty="0" smtClean="0">
                <a:solidFill>
                  <a:schemeClr val="accent6"/>
                </a:solidFill>
              </a:rPr>
              <a:t>ATTEND SUPPORTED STUDY WHEN IT STARTS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APPLY YOUR BEST EFFORT AT ALL TIMES!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88703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52</Words>
  <Application>Microsoft Office PowerPoint</Application>
  <PresentationFormat>On-screen Show (4:3)</PresentationFormat>
  <Paragraphs>13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OUR CHARTER – ARTICLE 28 THE RIGHT TO AN EDUCATION</vt:lpstr>
      <vt:lpstr>PowerPoint Presentation</vt:lpstr>
      <vt:lpstr>PowerPoint Presentation</vt:lpstr>
      <vt:lpstr>The Importance of Education for all</vt:lpstr>
      <vt:lpstr>WHAT YOU CAN DO…………</vt:lpstr>
    </vt:vector>
  </TitlesOfParts>
  <Company>Glasgow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RRS JOURNEY SO FAR……</dc:title>
  <dc:creator>JStewart</dc:creator>
  <cp:lastModifiedBy>JStewart</cp:lastModifiedBy>
  <cp:revision>7</cp:revision>
  <dcterms:created xsi:type="dcterms:W3CDTF">2018-08-30T10:45:37Z</dcterms:created>
  <dcterms:modified xsi:type="dcterms:W3CDTF">2018-08-30T14:28:29Z</dcterms:modified>
</cp:coreProperties>
</file>